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2215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Уголки по ПДД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ПДД\2019-2020\DSC04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4415"/>
            <a:ext cx="2741087" cy="20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ДД\2019-2020\DSC04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15" y="93313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ДД\2019-2020\DSC04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38448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ДД\2019-2020\DSC04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8949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ДД\2019-2020\DSC048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95" y="3450238"/>
            <a:ext cx="3919653" cy="29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2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Занятия по ПДД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ПДД\2019-2020\DSC04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3816" y="1277761"/>
            <a:ext cx="2952329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ДД\2019-2020\RMLg-WW_y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364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ДД\2019-2020\IMG-20191007-WA00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b="13899"/>
          <a:stretch/>
        </p:blipFill>
        <p:spPr bwMode="auto">
          <a:xfrm>
            <a:off x="6084168" y="897256"/>
            <a:ext cx="2418606" cy="29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ДД\2019-2020\kkojUxXiad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6" y="4055576"/>
            <a:ext cx="4518711" cy="25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ПДД\2019-2020\MwWPXMo2k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21" y="4055577"/>
            <a:ext cx="3392005" cy="25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51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Уголки по ПДД</vt:lpstr>
      <vt:lpstr>Занятия по ПДД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по ПДД</dc:title>
  <dc:creator>user</dc:creator>
  <cp:lastModifiedBy>user</cp:lastModifiedBy>
  <cp:revision>2</cp:revision>
  <dcterms:created xsi:type="dcterms:W3CDTF">2023-05-23T11:31:14Z</dcterms:created>
  <dcterms:modified xsi:type="dcterms:W3CDTF">2023-05-23T11:46:26Z</dcterms:modified>
</cp:coreProperties>
</file>